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59" r:id="rId9"/>
    <p:sldId id="269" r:id="rId10"/>
    <p:sldId id="264" r:id="rId11"/>
    <p:sldId id="270" r:id="rId12"/>
    <p:sldId id="265" r:id="rId13"/>
    <p:sldId id="266" r:id="rId14"/>
    <p:sldId id="267" r:id="rId15"/>
    <p:sldId id="268"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4069087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1735946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3887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184202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26341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608791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4097122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352967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46043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664AC59-F98B-4A31-AFA9-AA1B5F6AC686}" type="datetimeFigureOut">
              <a:rPr lang="es-MX" smtClean="0"/>
              <a:t>10/07/2018</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2723981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664AC59-F98B-4A31-AFA9-AA1B5F6AC686}" type="datetimeFigureOut">
              <a:rPr lang="es-MX" smtClean="0"/>
              <a:t>10/07/2018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3060597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664AC59-F98B-4A31-AFA9-AA1B5F6AC686}" type="datetimeFigureOut">
              <a:rPr lang="es-MX" smtClean="0"/>
              <a:t>10/07/2018</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3470023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664AC59-F98B-4A31-AFA9-AA1B5F6AC686}" type="datetimeFigureOut">
              <a:rPr lang="es-MX" smtClean="0"/>
              <a:t>10/07/2018</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37592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4AC59-F98B-4A31-AFA9-AA1B5F6AC686}" type="datetimeFigureOut">
              <a:rPr lang="es-MX" smtClean="0"/>
              <a:t>10/07/2018</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173371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664AC59-F98B-4A31-AFA9-AA1B5F6AC686}" type="datetimeFigureOut">
              <a:rPr lang="es-MX" smtClean="0"/>
              <a:t>10/07/2018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279126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664AC59-F98B-4A31-AFA9-AA1B5F6AC686}" type="datetimeFigureOut">
              <a:rPr lang="es-MX" smtClean="0"/>
              <a:t>10/07/2018</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E4D989F-A596-44D7-BC88-48B212938623}" type="slidenum">
              <a:rPr lang="es-MX" smtClean="0"/>
              <a:t>‹Nº›</a:t>
            </a:fld>
            <a:endParaRPr lang="es-MX"/>
          </a:p>
        </p:txBody>
      </p:sp>
    </p:spTree>
    <p:extLst>
      <p:ext uri="{BB962C8B-B14F-4D97-AF65-F5344CB8AC3E}">
        <p14:creationId xmlns:p14="http://schemas.microsoft.com/office/powerpoint/2010/main" val="753345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64AC59-F98B-4A31-AFA9-AA1B5F6AC686}" type="datetimeFigureOut">
              <a:rPr lang="es-MX" smtClean="0"/>
              <a:t>10/07/2018</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4D989F-A596-44D7-BC88-48B212938623}" type="slidenum">
              <a:rPr lang="es-MX" smtClean="0"/>
              <a:t>‹Nº›</a:t>
            </a:fld>
            <a:endParaRPr lang="es-MX"/>
          </a:p>
        </p:txBody>
      </p:sp>
    </p:spTree>
    <p:extLst>
      <p:ext uri="{BB962C8B-B14F-4D97-AF65-F5344CB8AC3E}">
        <p14:creationId xmlns:p14="http://schemas.microsoft.com/office/powerpoint/2010/main" val="1261328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03058" y="3179617"/>
            <a:ext cx="9299478" cy="1096899"/>
          </a:xfrm>
        </p:spPr>
        <p:txBody>
          <a:bodyPr>
            <a:noAutofit/>
          </a:bodyPr>
          <a:lstStyle/>
          <a:p>
            <a:r>
              <a:rPr lang="es-MX" sz="1600" dirty="0" smtClean="0"/>
              <a:t>Isaías Manuel Aranda Leal</a:t>
            </a:r>
          </a:p>
          <a:p>
            <a:r>
              <a:rPr lang="es-MX" sz="1600" dirty="0" smtClean="0"/>
              <a:t>Juan Pablo Durán Rendón</a:t>
            </a:r>
          </a:p>
          <a:p>
            <a:r>
              <a:rPr lang="es-MX" sz="1600" dirty="0" smtClean="0"/>
              <a:t>TIC 32</a:t>
            </a:r>
          </a:p>
          <a:p>
            <a:r>
              <a:rPr lang="es-MX" sz="1600" dirty="0" smtClean="0"/>
              <a:t>INTEGRADORA I</a:t>
            </a:r>
          </a:p>
          <a:p>
            <a:r>
              <a:rPr lang="es-MX" sz="1600" dirty="0" smtClean="0"/>
              <a:t>Laura Curiel Hernández</a:t>
            </a:r>
          </a:p>
          <a:p>
            <a:r>
              <a:rPr lang="es-MX" sz="1600" dirty="0" smtClean="0"/>
              <a:t>10/07/2018</a:t>
            </a:r>
            <a:endParaRPr lang="es-MX" sz="16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093" y="461990"/>
            <a:ext cx="9585813" cy="2717627"/>
          </a:xfrm>
          <a:prstGeom prst="rect">
            <a:avLst/>
          </a:prstGeom>
        </p:spPr>
      </p:pic>
      <p:pic>
        <p:nvPicPr>
          <p:cNvPr id="5" name="Marcador de contenido 5"/>
          <p:cNvPicPr>
            <a:picLocks noChangeAspect="1"/>
          </p:cNvPicPr>
          <p:nvPr/>
        </p:nvPicPr>
        <p:blipFill rotWithShape="1">
          <a:blip r:embed="rId3">
            <a:extLst>
              <a:ext uri="{28A0092B-C50C-407E-A947-70E740481C1C}">
                <a14:useLocalDpi xmlns:a14="http://schemas.microsoft.com/office/drawing/2010/main" val="0"/>
              </a:ext>
            </a:extLst>
          </a:blip>
          <a:srcRect l="32074" t="17682" r="34346" b="16580"/>
          <a:stretch/>
        </p:blipFill>
        <p:spPr>
          <a:xfrm>
            <a:off x="2400300" y="3333707"/>
            <a:ext cx="3273136" cy="2531150"/>
          </a:xfrm>
          <a:prstGeom prst="rect">
            <a:avLst/>
          </a:prstGeom>
        </p:spPr>
      </p:pic>
    </p:spTree>
    <p:extLst>
      <p:ext uri="{BB962C8B-B14F-4D97-AF65-F5344CB8AC3E}">
        <p14:creationId xmlns:p14="http://schemas.microsoft.com/office/powerpoint/2010/main" val="808984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INTERFACES</a:t>
            </a:r>
            <a:endParaRPr lang="es-MX" dirty="0"/>
          </a:p>
        </p:txBody>
      </p:sp>
      <p:pic>
        <p:nvPicPr>
          <p:cNvPr id="4" name="Marcador de contenido 3"/>
          <p:cNvPicPr>
            <a:picLocks noGrp="1"/>
          </p:cNvPicPr>
          <p:nvPr>
            <p:ph idx="1"/>
          </p:nvPr>
        </p:nvPicPr>
        <p:blipFill rotWithShape="1">
          <a:blip r:embed="rId2"/>
          <a:srcRect l="12687" t="26039" r="39336" b="23319"/>
          <a:stretch/>
        </p:blipFill>
        <p:spPr bwMode="auto">
          <a:xfrm>
            <a:off x="677334" y="1270000"/>
            <a:ext cx="4923366" cy="3322782"/>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a:srcRect l="16493" t="25423" r="39797" b="25779"/>
          <a:stretch/>
        </p:blipFill>
        <p:spPr bwMode="auto">
          <a:xfrm>
            <a:off x="6213329" y="2796309"/>
            <a:ext cx="5434879" cy="35929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504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l="11919" t="24380" r="36279" b="8158"/>
          <a:stretch/>
        </p:blipFill>
        <p:spPr>
          <a:xfrm>
            <a:off x="6434115" y="2452254"/>
            <a:ext cx="5120576" cy="3751119"/>
          </a:xfrm>
          <a:prstGeom prst="rect">
            <a:avLst/>
          </a:prstGeom>
        </p:spPr>
      </p:pic>
      <p:pic>
        <p:nvPicPr>
          <p:cNvPr id="5" name="Imagen 4"/>
          <p:cNvPicPr/>
          <p:nvPr/>
        </p:nvPicPr>
        <p:blipFill rotWithShape="1">
          <a:blip r:embed="rId3"/>
          <a:srcRect l="15339" t="25014" r="55598" b="39516"/>
          <a:stretch/>
        </p:blipFill>
        <p:spPr bwMode="auto">
          <a:xfrm>
            <a:off x="492817" y="498762"/>
            <a:ext cx="5149446" cy="37511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853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DICCIONARIO DE DATOS</a:t>
            </a:r>
            <a:endParaRPr lang="es-MX" dirty="0"/>
          </a:p>
        </p:txBody>
      </p:sp>
      <p:pic>
        <p:nvPicPr>
          <p:cNvPr id="6" name="Marcador de contenido 5"/>
          <p:cNvPicPr>
            <a:picLocks noGrp="1"/>
          </p:cNvPicPr>
          <p:nvPr>
            <p:ph idx="1"/>
          </p:nvPr>
        </p:nvPicPr>
        <p:blipFill rotWithShape="1">
          <a:blip r:embed="rId2"/>
          <a:srcRect l="34374" t="17020" r="30445" b="37252"/>
          <a:stretch/>
        </p:blipFill>
        <p:spPr bwMode="auto">
          <a:xfrm>
            <a:off x="1999504" y="1270000"/>
            <a:ext cx="8318669" cy="3881437"/>
          </a:xfrm>
          <a:prstGeom prst="rect">
            <a:avLst/>
          </a:prstGeom>
          <a:ln>
            <a:noFill/>
          </a:ln>
          <a:extLst>
            <a:ext uri="{53640926-AAD7-44D8-BBD7-CCE9431645EC}">
              <a14:shadowObscured xmlns:a14="http://schemas.microsoft.com/office/drawing/2010/main"/>
            </a:ext>
          </a:extLst>
        </p:spPr>
      </p:pic>
      <p:pic>
        <p:nvPicPr>
          <p:cNvPr id="7" name="Imagen 6"/>
          <p:cNvPicPr/>
          <p:nvPr/>
        </p:nvPicPr>
        <p:blipFill rotWithShape="1">
          <a:blip r:embed="rId3"/>
          <a:srcRect l="34374" t="18865" r="29637" b="69652"/>
          <a:stretch/>
        </p:blipFill>
        <p:spPr bwMode="auto">
          <a:xfrm>
            <a:off x="2217713" y="5182610"/>
            <a:ext cx="8100460" cy="10727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378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DIAGRAMA DE GANTT</a:t>
            </a:r>
            <a:endParaRPr lang="es-MX" dirty="0"/>
          </a:p>
        </p:txBody>
      </p:sp>
      <p:pic>
        <p:nvPicPr>
          <p:cNvPr id="4" name="Marcador de contenido 3"/>
          <p:cNvPicPr>
            <a:picLocks noGrp="1"/>
          </p:cNvPicPr>
          <p:nvPr>
            <p:ph idx="1"/>
          </p:nvPr>
        </p:nvPicPr>
        <p:blipFill rotWithShape="1">
          <a:blip r:embed="rId2"/>
          <a:srcRect l="1528" t="23235" r="55193" b="39951"/>
          <a:stretch/>
        </p:blipFill>
        <p:spPr bwMode="auto">
          <a:xfrm>
            <a:off x="930012" y="1473885"/>
            <a:ext cx="8972523" cy="44801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7403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CONCLUSIONES</a:t>
            </a:r>
            <a:endParaRPr lang="es-MX" dirty="0"/>
          </a:p>
        </p:txBody>
      </p:sp>
      <p:sp>
        <p:nvSpPr>
          <p:cNvPr id="7" name="Marcador de contenido 6"/>
          <p:cNvSpPr>
            <a:spLocks noGrp="1"/>
          </p:cNvSpPr>
          <p:nvPr>
            <p:ph idx="1"/>
          </p:nvPr>
        </p:nvSpPr>
        <p:spPr/>
        <p:txBody>
          <a:bodyPr>
            <a:normAutofit lnSpcReduction="10000"/>
          </a:bodyPr>
          <a:lstStyle/>
          <a:p>
            <a:pPr>
              <a:lnSpc>
                <a:spcPct val="200000"/>
              </a:lnSpc>
            </a:pPr>
            <a:r>
              <a:rPr lang="es-MX" dirty="0"/>
              <a:t>El avance que se lleva en el proyecto es plenamente satisfactorio puesto que ya se cuenta con el diseño de las interfaces y algunas ya están en desarrollo,  los diagramas nos facilitan la creación de las mismas interfaces y los modelos relacionales la creación de la base de datos para su correcta implementación en el software.</a:t>
            </a:r>
          </a:p>
          <a:p>
            <a:pPr>
              <a:lnSpc>
                <a:spcPct val="200000"/>
              </a:lnSpc>
            </a:pPr>
            <a:r>
              <a:rPr lang="es-MX" dirty="0"/>
              <a:t>Se sigue trabajando en la investigación para que el software cumpla  el propósito de solucionar la problemática encontrada en la empresa</a:t>
            </a:r>
            <a:r>
              <a:rPr lang="es-MX" dirty="0" smtClean="0"/>
              <a:t>.</a:t>
            </a:r>
            <a:endParaRPr lang="es-MX" dirty="0"/>
          </a:p>
        </p:txBody>
      </p:sp>
    </p:spTree>
    <p:extLst>
      <p:ext uri="{BB962C8B-B14F-4D97-AF65-F5344CB8AC3E}">
        <p14:creationId xmlns:p14="http://schemas.microsoft.com/office/powerpoint/2010/main" val="611976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10488" y="2901556"/>
            <a:ext cx="8866916" cy="923330"/>
          </a:xfrm>
          <a:prstGeom prst="rect">
            <a:avLst/>
          </a:prstGeom>
          <a:noFill/>
        </p:spPr>
        <p:txBody>
          <a:bodyPr wrap="none" lIns="91440" tIns="45720" rIns="91440" bIns="45720">
            <a:spAutoFit/>
          </a:bodyPr>
          <a:lstStyle/>
          <a:p>
            <a:pPr algn="ctr"/>
            <a:r>
              <a:rPr lang="es-MX"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GRACIAS POR SU ATENCIÓN</a:t>
            </a:r>
            <a:endParaRPr lang="es-MX"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067831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a:t>
            </a:r>
            <a:endParaRPr lang="es-MX" dirty="0"/>
          </a:p>
        </p:txBody>
      </p:sp>
      <p:sp>
        <p:nvSpPr>
          <p:cNvPr id="3" name="Marcador de contenido 2"/>
          <p:cNvSpPr>
            <a:spLocks noGrp="1"/>
          </p:cNvSpPr>
          <p:nvPr>
            <p:ph idx="1"/>
          </p:nvPr>
        </p:nvSpPr>
        <p:spPr/>
        <p:txBody>
          <a:bodyPr>
            <a:normAutofit lnSpcReduction="10000"/>
          </a:bodyPr>
          <a:lstStyle/>
          <a:p>
            <a:pPr>
              <a:lnSpc>
                <a:spcPct val="200000"/>
              </a:lnSpc>
            </a:pPr>
            <a:r>
              <a:rPr lang="es-MX" dirty="0"/>
              <a:t>De 1988 a 2018, la taquería Juárez ha laborado en un ambiente de respeto al cliente, conservando los estándares de calidad que han prestigiado a dicha taquería. La propietaria Leonor Santos canales ha dedicado tiempo y dinero a mantener el negocio actualizado en cuestión de servicio. Ubicada en la calle Benito Juárez esquina con Corregidora en el centro de la Ciudad la taquería tiene un horario de 7:30 pm a 12:30 am, abriendo todos los días excepto domingos y días festivos.</a:t>
            </a:r>
          </a:p>
          <a:p>
            <a:pPr marL="0" indent="0">
              <a:buNone/>
            </a:pPr>
            <a:endParaRPr lang="es-MX" dirty="0"/>
          </a:p>
        </p:txBody>
      </p:sp>
    </p:spTree>
    <p:extLst>
      <p:ext uri="{BB962C8B-B14F-4D97-AF65-F5344CB8AC3E}">
        <p14:creationId xmlns:p14="http://schemas.microsoft.com/office/powerpoint/2010/main" val="3863685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a:t>
            </a:r>
            <a:r>
              <a:rPr lang="es-MX" dirty="0" smtClean="0"/>
              <a:t>ROBLEMÁTICA</a:t>
            </a:r>
            <a:endParaRPr lang="es-MX" dirty="0"/>
          </a:p>
        </p:txBody>
      </p:sp>
      <p:sp>
        <p:nvSpPr>
          <p:cNvPr id="3" name="Marcador de contenido 2"/>
          <p:cNvSpPr>
            <a:spLocks noGrp="1"/>
          </p:cNvSpPr>
          <p:nvPr>
            <p:ph idx="1"/>
          </p:nvPr>
        </p:nvSpPr>
        <p:spPr/>
        <p:txBody>
          <a:bodyPr/>
          <a:lstStyle/>
          <a:p>
            <a:pPr>
              <a:lnSpc>
                <a:spcPct val="250000"/>
              </a:lnSpc>
            </a:pPr>
            <a:r>
              <a:rPr lang="es-MX" dirty="0"/>
              <a:t>Control del inventario</a:t>
            </a:r>
          </a:p>
          <a:p>
            <a:pPr>
              <a:lnSpc>
                <a:spcPct val="250000"/>
              </a:lnSpc>
            </a:pPr>
            <a:r>
              <a:rPr lang="es-MX" dirty="0"/>
              <a:t>Control de los productos</a:t>
            </a:r>
          </a:p>
          <a:p>
            <a:pPr>
              <a:lnSpc>
                <a:spcPct val="250000"/>
              </a:lnSpc>
            </a:pPr>
            <a:r>
              <a:rPr lang="es-MX" dirty="0"/>
              <a:t>Almacenamiento de tickets</a:t>
            </a:r>
          </a:p>
          <a:p>
            <a:pPr>
              <a:lnSpc>
                <a:spcPct val="250000"/>
              </a:lnSpc>
            </a:pPr>
            <a:r>
              <a:rPr lang="es-MX" dirty="0"/>
              <a:t>No hay espacio para una PC</a:t>
            </a:r>
          </a:p>
          <a:p>
            <a:pPr marL="0" indent="0">
              <a:buNone/>
            </a:pPr>
            <a:endParaRPr lang="es-MX" dirty="0"/>
          </a:p>
        </p:txBody>
      </p:sp>
    </p:spTree>
    <p:extLst>
      <p:ext uri="{BB962C8B-B14F-4D97-AF65-F5344CB8AC3E}">
        <p14:creationId xmlns:p14="http://schemas.microsoft.com/office/powerpoint/2010/main" val="728976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a:t>
            </a:r>
            <a:r>
              <a:rPr lang="es-MX" dirty="0" smtClean="0"/>
              <a:t>OLUCIÓN</a:t>
            </a:r>
            <a:endParaRPr lang="es-MX" dirty="0"/>
          </a:p>
        </p:txBody>
      </p:sp>
      <p:sp>
        <p:nvSpPr>
          <p:cNvPr id="3" name="Marcador de contenido 2"/>
          <p:cNvSpPr>
            <a:spLocks noGrp="1"/>
          </p:cNvSpPr>
          <p:nvPr>
            <p:ph idx="1"/>
          </p:nvPr>
        </p:nvSpPr>
        <p:spPr/>
        <p:txBody>
          <a:bodyPr/>
          <a:lstStyle/>
          <a:p>
            <a:pPr>
              <a:lnSpc>
                <a:spcPct val="200000"/>
              </a:lnSpc>
            </a:pPr>
            <a:r>
              <a:rPr lang="es-MX" dirty="0"/>
              <a:t>Desarrollar un punto de venta con el fin de controlar los productos entrantes por medio de un inventario, así como una plataforma en la web en donde la dueña pueda acceder desde cualquier lugar.</a:t>
            </a:r>
            <a:br>
              <a:rPr lang="es-MX" dirty="0"/>
            </a:br>
            <a:r>
              <a:rPr lang="es-MX" dirty="0"/>
              <a:t>En distintos lugares de la aplicación habrá apartados para el registro de </a:t>
            </a:r>
            <a:r>
              <a:rPr lang="es-MX" dirty="0" smtClean="0"/>
              <a:t>elementos</a:t>
            </a:r>
            <a:r>
              <a:rPr lang="es-MX" dirty="0" smtClean="0"/>
              <a:t>.</a:t>
            </a:r>
            <a:endParaRPr lang="es-MX" dirty="0"/>
          </a:p>
          <a:p>
            <a:pPr marL="0" indent="0">
              <a:buNone/>
            </a:pPr>
            <a:endParaRPr lang="es-MX" dirty="0"/>
          </a:p>
        </p:txBody>
      </p:sp>
    </p:spTree>
    <p:extLst>
      <p:ext uri="{BB962C8B-B14F-4D97-AF65-F5344CB8AC3E}">
        <p14:creationId xmlns:p14="http://schemas.microsoft.com/office/powerpoint/2010/main" val="3292627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OBJETIVO GENERAL</a:t>
            </a:r>
            <a:endParaRPr lang="es-MX" dirty="0"/>
          </a:p>
        </p:txBody>
      </p:sp>
      <p:sp>
        <p:nvSpPr>
          <p:cNvPr id="3" name="Marcador de contenido 2"/>
          <p:cNvSpPr>
            <a:spLocks noGrp="1"/>
          </p:cNvSpPr>
          <p:nvPr>
            <p:ph idx="1"/>
          </p:nvPr>
        </p:nvSpPr>
        <p:spPr/>
        <p:txBody>
          <a:bodyPr/>
          <a:lstStyle/>
          <a:p>
            <a:pPr>
              <a:lnSpc>
                <a:spcPct val="200000"/>
              </a:lnSpc>
            </a:pPr>
            <a:r>
              <a:rPr lang="es-MX" dirty="0"/>
              <a:t>Desarrollar un punto de venta que lleve el control de los productos así como de la materia prima, que almacene los tickets de compras para que éstos no sean perdidos y de esa manera organizar la administración para que no haya problemas a la hora de conocer el control del inventario.</a:t>
            </a:r>
            <a:br>
              <a:rPr lang="es-MX" dirty="0"/>
            </a:br>
            <a:r>
              <a:rPr lang="es-MX" dirty="0"/>
              <a:t>También contendrá un apartado con los contactos de los distintos proveedores para su sencilla comunicación.</a:t>
            </a:r>
          </a:p>
          <a:p>
            <a:endParaRPr lang="es-MX" dirty="0"/>
          </a:p>
        </p:txBody>
      </p:sp>
    </p:spTree>
    <p:extLst>
      <p:ext uri="{BB962C8B-B14F-4D97-AF65-F5344CB8AC3E}">
        <p14:creationId xmlns:p14="http://schemas.microsoft.com/office/powerpoint/2010/main" val="1604767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MODELO ENTIDAD RELACIÓN</a:t>
            </a:r>
            <a:endParaRPr lang="es-MX" dirty="0"/>
          </a:p>
        </p:txBody>
      </p:sp>
      <p:pic>
        <p:nvPicPr>
          <p:cNvPr id="4" name="Marcador de contenido 3"/>
          <p:cNvPicPr>
            <a:picLocks noGrp="1"/>
          </p:cNvPicPr>
          <p:nvPr>
            <p:ph idx="1"/>
          </p:nvPr>
        </p:nvPicPr>
        <p:blipFill rotWithShape="1">
          <a:blip r:embed="rId2"/>
          <a:srcRect l="18500" t="14484" r="3989" b="7061"/>
          <a:stretch/>
        </p:blipFill>
        <p:spPr bwMode="auto">
          <a:xfrm>
            <a:off x="1567366" y="2160588"/>
            <a:ext cx="6817305"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359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MODELO RELACIONAL</a:t>
            </a:r>
            <a:endParaRPr lang="es-MX" dirty="0"/>
          </a:p>
        </p:txBody>
      </p:sp>
      <p:pic>
        <p:nvPicPr>
          <p:cNvPr id="4" name="Marcador de contenido 3"/>
          <p:cNvPicPr>
            <a:picLocks noGrp="1"/>
          </p:cNvPicPr>
          <p:nvPr>
            <p:ph idx="1"/>
          </p:nvPr>
        </p:nvPicPr>
        <p:blipFill rotWithShape="1">
          <a:blip r:embed="rId2"/>
          <a:srcRect l="22355" t="13077" r="34188" b="44916"/>
          <a:stretch/>
        </p:blipFill>
        <p:spPr bwMode="auto">
          <a:xfrm>
            <a:off x="1406760" y="2160588"/>
            <a:ext cx="7138518" cy="38814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1062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DIAGRAMA TOP DOWN</a:t>
            </a:r>
            <a:endParaRPr lang="es-MX" dirty="0"/>
          </a:p>
        </p:txBody>
      </p:sp>
      <p:sp>
        <p:nvSpPr>
          <p:cNvPr id="3" name="Marcador de contenido 2"/>
          <p:cNvSpPr>
            <a:spLocks noGrp="1"/>
          </p:cNvSpPr>
          <p:nvPr>
            <p:ph idx="1"/>
          </p:nvPr>
        </p:nvSpPr>
        <p:spPr/>
        <p:txBody>
          <a:bodyPr/>
          <a:lstStyle/>
          <a:p>
            <a:pPr marL="0" lvl="0" indent="0">
              <a:buNone/>
            </a:pPr>
            <a:endParaRPr lang="es-MX" dirty="0"/>
          </a:p>
          <a:p>
            <a:endParaRPr lang="es-MX" dirty="0"/>
          </a:p>
        </p:txBody>
      </p:sp>
      <p:pic>
        <p:nvPicPr>
          <p:cNvPr id="5" name="Imagen 4"/>
          <p:cNvPicPr/>
          <p:nvPr/>
        </p:nvPicPr>
        <p:blipFill rotWithShape="1">
          <a:blip r:embed="rId2"/>
          <a:srcRect l="22489" t="18042" r="24343" b="22294"/>
          <a:stretch/>
        </p:blipFill>
        <p:spPr bwMode="auto">
          <a:xfrm>
            <a:off x="1745672" y="1298865"/>
            <a:ext cx="7528329" cy="5058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5169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INTERFACES</a:t>
            </a:r>
            <a:endParaRPr lang="es-MX"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506" y="1631374"/>
            <a:ext cx="9046472" cy="4410652"/>
          </a:xfrm>
        </p:spPr>
      </p:pic>
    </p:spTree>
    <p:extLst>
      <p:ext uri="{BB962C8B-B14F-4D97-AF65-F5344CB8AC3E}">
        <p14:creationId xmlns:p14="http://schemas.microsoft.com/office/powerpoint/2010/main" val="1191382673"/>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81</TotalTime>
  <Words>314</Words>
  <Application>Microsoft Office PowerPoint</Application>
  <PresentationFormat>Panorámica</PresentationFormat>
  <Paragraphs>28</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Trebuchet MS</vt:lpstr>
      <vt:lpstr>Wingdings 3</vt:lpstr>
      <vt:lpstr>Faceta</vt:lpstr>
      <vt:lpstr>Presentación de PowerPoint</vt:lpstr>
      <vt:lpstr>INTRODUCCIÓN</vt:lpstr>
      <vt:lpstr>PROBLEMÁTICA</vt:lpstr>
      <vt:lpstr>SOLUCIÓN</vt:lpstr>
      <vt:lpstr>OBJETIVO GENERAL</vt:lpstr>
      <vt:lpstr>MODELO ENTIDAD RELACIÓN</vt:lpstr>
      <vt:lpstr>MODELO RELACIONAL</vt:lpstr>
      <vt:lpstr>DIAGRAMA TOP DOWN</vt:lpstr>
      <vt:lpstr>INTERFACES</vt:lpstr>
      <vt:lpstr>INTERFACES</vt:lpstr>
      <vt:lpstr>Presentación de PowerPoint</vt:lpstr>
      <vt:lpstr>DICCIONARIO DE DATOS</vt:lpstr>
      <vt:lpstr>DIAGRAMA DE GANTT</vt:lpstr>
      <vt:lpstr>CONCLUSIONES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Windows User</cp:lastModifiedBy>
  <cp:revision>11</cp:revision>
  <dcterms:created xsi:type="dcterms:W3CDTF">2018-07-10T12:39:43Z</dcterms:created>
  <dcterms:modified xsi:type="dcterms:W3CDTF">2018-07-10T15:23:34Z</dcterms:modified>
</cp:coreProperties>
</file>